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" pitchFamily="2" charset="77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448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6030725" y="991600"/>
            <a:ext cx="3684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u="sng">
                <a:latin typeface="Montserrat"/>
                <a:ea typeface="Montserrat"/>
                <a:cs typeface="Montserrat"/>
                <a:sym typeface="Montserrat"/>
              </a:rPr>
              <a:t>Register here:</a:t>
            </a:r>
            <a:endParaRPr sz="1800" b="1" u="sng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800" y="238625"/>
            <a:ext cx="4686975" cy="466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8225" y="1532700"/>
            <a:ext cx="2343150" cy="232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Macintosh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Montserrat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cp:lastPrinted>2023-03-23T22:35:05Z</cp:lastPrinted>
  <dcterms:modified xsi:type="dcterms:W3CDTF">2023-03-23T22:35:06Z</dcterms:modified>
</cp:coreProperties>
</file>